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6" r:id="rId2"/>
    <p:sldId id="292" r:id="rId3"/>
    <p:sldId id="289" r:id="rId4"/>
    <p:sldId id="293" r:id="rId5"/>
    <p:sldId id="295" r:id="rId6"/>
    <p:sldId id="296" r:id="rId7"/>
    <p:sldId id="298" r:id="rId8"/>
    <p:sldId id="286" r:id="rId9"/>
    <p:sldId id="261" r:id="rId10"/>
  </p:sldIdLst>
  <p:sldSz cx="18288000" cy="10287000"/>
  <p:notesSz cx="6858000" cy="9144000"/>
  <p:embeddedFontLst>
    <p:embeddedFont>
      <p:font typeface="B Nazanin" panose="00000400000000000000" pitchFamily="2" charset="-78"/>
      <p:regular r:id="rId12"/>
      <p:bold r:id="rId13"/>
    </p:embeddedFont>
    <p:embeddedFont>
      <p:font typeface="Body Grotesque Bold" panose="020B0604020202020204" charset="0"/>
      <p:regular r:id="rId14"/>
    </p:embeddedFont>
    <p:embeddedFont>
      <p:font typeface="Libre Franklin Heavy" panose="020B0604020202020204" charset="0"/>
      <p:regular r:id="rId15"/>
    </p:embeddedFont>
    <p:embeddedFont>
      <p:font typeface="Titr" panose="020B0604020202020204" charset="-78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B630B-E0E4-4896-9BB3-4E1CAA7EB2AA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AA7B3-334B-43FA-9268-F0748EF97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2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AA7B3-334B-43FA-9268-F0748EF973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43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AA7B3-334B-43FA-9268-F0748EF973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85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AA7B3-334B-43FA-9268-F0748EF973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5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AA7B3-334B-43FA-9268-F0748EF973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1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AA7B3-334B-43FA-9268-F0748EF973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88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AA7B3-334B-43FA-9268-F0748EF973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8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104304" y="8059189"/>
            <a:ext cx="19849504" cy="2472330"/>
          </a:xfrm>
          <a:custGeom>
            <a:avLst/>
            <a:gdLst/>
            <a:ahLst/>
            <a:cxnLst/>
            <a:rect l="l" t="t" r="r" b="b"/>
            <a:pathLst>
              <a:path w="20295244" h="2472330">
                <a:moveTo>
                  <a:pt x="0" y="0"/>
                </a:moveTo>
                <a:lnTo>
                  <a:pt x="20295244" y="0"/>
                </a:lnTo>
                <a:lnTo>
                  <a:pt x="20295244" y="2472330"/>
                </a:lnTo>
                <a:lnTo>
                  <a:pt x="0" y="2472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3" name="Freeform 3"/>
          <p:cNvSpPr/>
          <p:nvPr/>
        </p:nvSpPr>
        <p:spPr>
          <a:xfrm flipH="1" flipV="1">
            <a:off x="0" y="0"/>
            <a:ext cx="18378931" cy="5539423"/>
          </a:xfrm>
          <a:custGeom>
            <a:avLst/>
            <a:gdLst/>
            <a:ahLst/>
            <a:cxnLst/>
            <a:rect l="l" t="t" r="r" b="b"/>
            <a:pathLst>
              <a:path w="18378931" h="5539423">
                <a:moveTo>
                  <a:pt x="18378931" y="5539423"/>
                </a:moveTo>
                <a:lnTo>
                  <a:pt x="0" y="5539423"/>
                </a:lnTo>
                <a:lnTo>
                  <a:pt x="0" y="0"/>
                </a:lnTo>
                <a:lnTo>
                  <a:pt x="18378931" y="0"/>
                </a:lnTo>
                <a:lnTo>
                  <a:pt x="18378931" y="5539423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4" name="Freeform 4"/>
          <p:cNvSpPr/>
          <p:nvPr/>
        </p:nvSpPr>
        <p:spPr>
          <a:xfrm>
            <a:off x="265422" y="1246925"/>
            <a:ext cx="1526555" cy="1522786"/>
          </a:xfrm>
          <a:custGeom>
            <a:avLst/>
            <a:gdLst/>
            <a:ahLst/>
            <a:cxnLst/>
            <a:rect l="l" t="t" r="r" b="b"/>
            <a:pathLst>
              <a:path w="1526555" h="1522786">
                <a:moveTo>
                  <a:pt x="0" y="0"/>
                </a:moveTo>
                <a:lnTo>
                  <a:pt x="1526556" y="0"/>
                </a:lnTo>
                <a:lnTo>
                  <a:pt x="1526556" y="1522786"/>
                </a:lnTo>
                <a:lnTo>
                  <a:pt x="0" y="152278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fa-IR"/>
          </a:p>
        </p:txBody>
      </p:sp>
      <p:sp>
        <p:nvSpPr>
          <p:cNvPr id="5" name="Freeform 5"/>
          <p:cNvSpPr/>
          <p:nvPr/>
        </p:nvSpPr>
        <p:spPr>
          <a:xfrm>
            <a:off x="2403284" y="1246925"/>
            <a:ext cx="1210709" cy="1210709"/>
          </a:xfrm>
          <a:custGeom>
            <a:avLst/>
            <a:gdLst/>
            <a:ahLst/>
            <a:cxnLst/>
            <a:rect l="l" t="t" r="r" b="b"/>
            <a:pathLst>
              <a:path w="1210709" h="1210709">
                <a:moveTo>
                  <a:pt x="0" y="0"/>
                </a:moveTo>
                <a:lnTo>
                  <a:pt x="1210710" y="0"/>
                </a:lnTo>
                <a:lnTo>
                  <a:pt x="1210710" y="1210710"/>
                </a:lnTo>
                <a:lnTo>
                  <a:pt x="0" y="121071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6" name="TextBox 6"/>
          <p:cNvSpPr txBox="1"/>
          <p:nvPr/>
        </p:nvSpPr>
        <p:spPr>
          <a:xfrm>
            <a:off x="2286000" y="9295354"/>
            <a:ext cx="15713410" cy="5078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EG" sz="2400" b="1" dirty="0">
                <a:solidFill>
                  <a:srgbClr val="FFC000"/>
                </a:solidFill>
                <a:latin typeface="Titr"/>
                <a:ea typeface="Titr"/>
                <a:cs typeface="B Nazanin" panose="00000400000000000000" pitchFamily="2" charset="-78"/>
                <a:sym typeface="Titr"/>
                <a:rtl/>
              </a:rPr>
              <a:t>نخستین جشنواره ملی سلامت، ایمنی و محیط زیست-</a:t>
            </a:r>
            <a:r>
              <a:rPr lang="fa-IR" sz="2400" b="1" dirty="0">
                <a:solidFill>
                  <a:srgbClr val="FFC000"/>
                </a:solidFill>
                <a:latin typeface="Titr"/>
                <a:ea typeface="Titr"/>
                <a:cs typeface="B Nazanin" panose="00000400000000000000" pitchFamily="2" charset="-78"/>
                <a:sym typeface="Titr"/>
                <a:rtl/>
              </a:rPr>
              <a:t> </a:t>
            </a:r>
            <a:r>
              <a:rPr lang="ar-EG" sz="2400" b="1" dirty="0">
                <a:solidFill>
                  <a:srgbClr val="FFC000"/>
                </a:solidFill>
                <a:latin typeface="Titr"/>
                <a:ea typeface="Titr"/>
                <a:cs typeface="B Nazanin" panose="00000400000000000000" pitchFamily="2" charset="-78"/>
                <a:sym typeface="Titr"/>
                <a:rtl/>
              </a:rPr>
              <a:t> دانشگاه های علوم پزشکی سراسر کشور</a:t>
            </a:r>
            <a:r>
              <a:rPr lang="fa-IR" sz="2400" b="1" dirty="0">
                <a:solidFill>
                  <a:srgbClr val="FFC000"/>
                </a:solidFill>
                <a:latin typeface="Titr"/>
                <a:ea typeface="Titr"/>
                <a:cs typeface="B Nazanin" panose="00000400000000000000" pitchFamily="2" charset="-78"/>
                <a:sym typeface="Titr"/>
                <a:rtl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19717" y="5232407"/>
            <a:ext cx="15713410" cy="27952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rtl="1">
              <a:lnSpc>
                <a:spcPts val="4480"/>
              </a:lnSpc>
            </a:pPr>
            <a:r>
              <a:rPr lang="ar-EG" sz="3200" dirty="0">
                <a:solidFill>
                  <a:srgbClr val="303841"/>
                </a:solidFill>
                <a:latin typeface="Titr"/>
                <a:ea typeface="Titr"/>
                <a:cs typeface="Titr"/>
                <a:sym typeface="Titr"/>
                <a:rtl/>
              </a:rPr>
              <a:t>عنوان:</a:t>
            </a:r>
          </a:p>
          <a:p>
            <a:pPr algn="just" rtl="1">
              <a:lnSpc>
                <a:spcPts val="4480"/>
              </a:lnSpc>
            </a:pPr>
            <a:endParaRPr lang="ar-EG" sz="3200" dirty="0">
              <a:solidFill>
                <a:srgbClr val="303841"/>
              </a:solidFill>
              <a:latin typeface="Titr"/>
              <a:ea typeface="Titr"/>
              <a:cs typeface="Titr"/>
              <a:sym typeface="Titr"/>
              <a:rtl/>
            </a:endParaRPr>
          </a:p>
          <a:p>
            <a:pPr algn="just">
              <a:lnSpc>
                <a:spcPts val="4480"/>
              </a:lnSpc>
            </a:pPr>
            <a:endParaRPr lang="ar-EG" sz="3200" dirty="0">
              <a:solidFill>
                <a:srgbClr val="303841"/>
              </a:solidFill>
              <a:latin typeface="Titr"/>
              <a:ea typeface="Titr"/>
              <a:cs typeface="Titr"/>
              <a:sym typeface="Titr"/>
              <a:rtl/>
            </a:endParaRPr>
          </a:p>
          <a:p>
            <a:pPr algn="just">
              <a:lnSpc>
                <a:spcPts val="4480"/>
              </a:lnSpc>
            </a:pPr>
            <a:endParaRPr lang="ar-EG" sz="3200" dirty="0">
              <a:solidFill>
                <a:srgbClr val="303841"/>
              </a:solidFill>
              <a:latin typeface="Titr"/>
              <a:ea typeface="Titr"/>
              <a:cs typeface="Titr"/>
              <a:sym typeface="Titr"/>
              <a:rtl/>
            </a:endParaRPr>
          </a:p>
          <a:p>
            <a:pPr algn="just">
              <a:lnSpc>
                <a:spcPts val="4480"/>
              </a:lnSpc>
            </a:pPr>
            <a:endParaRPr lang="ar-EG" sz="3200" dirty="0">
              <a:solidFill>
                <a:srgbClr val="303841"/>
              </a:solidFill>
              <a:latin typeface="Titr"/>
              <a:ea typeface="Titr"/>
              <a:cs typeface="Titr"/>
              <a:sym typeface="Titr"/>
              <a:rtl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-2381334" y="9252370"/>
            <a:ext cx="9842562" cy="75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00"/>
              </a:lnSpc>
            </a:pPr>
            <a:r>
              <a:rPr lang="ar-SA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7-6 آذرماه 1403- شیراز</a:t>
            </a:r>
            <a:endParaRPr lang="en-US" sz="2400" b="1" dirty="0">
              <a:solidFill>
                <a:srgbClr val="F4BA0B"/>
              </a:solidFill>
              <a:latin typeface="Libre Franklin Heavy"/>
              <a:ea typeface="Libre Franklin Heavy"/>
              <a:cs typeface="Libre Franklin Heavy"/>
              <a:sym typeface="Libre Franklin Heav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291354" y="2391529"/>
            <a:ext cx="17555600" cy="648415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21" name="Group 16">
            <a:extLst>
              <a:ext uri="{FF2B5EF4-FFF2-40B4-BE49-F238E27FC236}">
                <a16:creationId xmlns:a16="http://schemas.microsoft.com/office/drawing/2014/main" id="{A53CD475-AD5E-4250-BAB3-04F7BCCD74DA}"/>
              </a:ext>
            </a:extLst>
          </p:cNvPr>
          <p:cNvGrpSpPr/>
          <p:nvPr/>
        </p:nvGrpSpPr>
        <p:grpSpPr>
          <a:xfrm>
            <a:off x="14478000" y="2657035"/>
            <a:ext cx="2474746" cy="749977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22" name="Rounded Rectangle 17">
              <a:extLst>
                <a:ext uri="{FF2B5EF4-FFF2-40B4-BE49-F238E27FC236}">
                  <a16:creationId xmlns:a16="http://schemas.microsoft.com/office/drawing/2014/main" id="{FBB9D359-897A-4CE2-9A42-9618844D8956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5AC782-59B6-4CCD-AE3C-0E63D404080B}"/>
                </a:ext>
              </a:extLst>
            </p:cNvPr>
            <p:cNvSpPr txBox="1"/>
            <p:nvPr/>
          </p:nvSpPr>
          <p:spPr>
            <a:xfrm>
              <a:off x="2837023" y="3649066"/>
              <a:ext cx="1239662" cy="2216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sz="2400" b="1" kern="0" dirty="0">
                  <a:latin typeface="Arial"/>
                  <a:cs typeface="B Nazanin" panose="00000400000000000000" pitchFamily="2" charset="-78"/>
                </a:rPr>
                <a:t>اهمیت مساله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4801954" y="199301"/>
            <a:ext cx="8534400" cy="100808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3096838" y="3693928"/>
              <a:ext cx="1239662" cy="13190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Titr" panose="00000700000000000000" pitchFamily="2" charset="-78"/>
                </a:rPr>
                <a:t>عنوان تجربه: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285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291354" y="2391529"/>
            <a:ext cx="17555600" cy="648415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21" name="Group 16">
            <a:extLst>
              <a:ext uri="{FF2B5EF4-FFF2-40B4-BE49-F238E27FC236}">
                <a16:creationId xmlns:a16="http://schemas.microsoft.com/office/drawing/2014/main" id="{A53CD475-AD5E-4250-BAB3-04F7BCCD74DA}"/>
              </a:ext>
            </a:extLst>
          </p:cNvPr>
          <p:cNvGrpSpPr/>
          <p:nvPr/>
        </p:nvGrpSpPr>
        <p:grpSpPr>
          <a:xfrm>
            <a:off x="13904746" y="2631506"/>
            <a:ext cx="3048000" cy="609486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22" name="Rounded Rectangle 17">
              <a:extLst>
                <a:ext uri="{FF2B5EF4-FFF2-40B4-BE49-F238E27FC236}">
                  <a16:creationId xmlns:a16="http://schemas.microsoft.com/office/drawing/2014/main" id="{FBB9D359-897A-4CE2-9A42-9618844D8956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5AC782-59B6-4CCD-AE3C-0E63D404080B}"/>
                </a:ext>
              </a:extLst>
            </p:cNvPr>
            <p:cNvSpPr txBox="1"/>
            <p:nvPr/>
          </p:nvSpPr>
          <p:spPr>
            <a:xfrm>
              <a:off x="2848765" y="3623522"/>
              <a:ext cx="1239662" cy="272718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sz="2400" b="1" kern="0" dirty="0">
                  <a:latin typeface="Arial"/>
                  <a:cs typeface="B Nazanin" panose="00000400000000000000" pitchFamily="2" charset="-78"/>
                </a:rPr>
                <a:t>اهداف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4801954" y="199301"/>
            <a:ext cx="8534400" cy="100808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3096838" y="3693928"/>
              <a:ext cx="1239662" cy="13190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Titr" panose="00000700000000000000" pitchFamily="2" charset="-78"/>
                </a:rPr>
                <a:t>عنوان تجربه: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42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291354" y="2391529"/>
            <a:ext cx="17555600" cy="648415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21" name="Group 16">
            <a:extLst>
              <a:ext uri="{FF2B5EF4-FFF2-40B4-BE49-F238E27FC236}">
                <a16:creationId xmlns:a16="http://schemas.microsoft.com/office/drawing/2014/main" id="{A53CD475-AD5E-4250-BAB3-04F7BCCD74DA}"/>
              </a:ext>
            </a:extLst>
          </p:cNvPr>
          <p:cNvGrpSpPr/>
          <p:nvPr/>
        </p:nvGrpSpPr>
        <p:grpSpPr>
          <a:xfrm>
            <a:off x="13904746" y="2631506"/>
            <a:ext cx="3048000" cy="609486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22" name="Rounded Rectangle 17">
              <a:extLst>
                <a:ext uri="{FF2B5EF4-FFF2-40B4-BE49-F238E27FC236}">
                  <a16:creationId xmlns:a16="http://schemas.microsoft.com/office/drawing/2014/main" id="{FBB9D359-897A-4CE2-9A42-9618844D8956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5AC782-59B6-4CCD-AE3C-0E63D404080B}"/>
                </a:ext>
              </a:extLst>
            </p:cNvPr>
            <p:cNvSpPr txBox="1"/>
            <p:nvPr/>
          </p:nvSpPr>
          <p:spPr>
            <a:xfrm>
              <a:off x="2848765" y="3623522"/>
              <a:ext cx="1239662" cy="272718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sz="2400" b="1" kern="0" dirty="0">
                  <a:latin typeface="Arial"/>
                  <a:cs typeface="B Nazanin" panose="00000400000000000000" pitchFamily="2" charset="-78"/>
                </a:rPr>
                <a:t>شیوه اجرایی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4801954" y="199301"/>
            <a:ext cx="8534400" cy="100808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3096838" y="3693928"/>
              <a:ext cx="1239662" cy="13190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Titr" panose="00000700000000000000" pitchFamily="2" charset="-78"/>
                </a:rPr>
                <a:t>عنوان تجربه: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710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291354" y="2391529"/>
            <a:ext cx="17555600" cy="648415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21" name="Group 16">
            <a:extLst>
              <a:ext uri="{FF2B5EF4-FFF2-40B4-BE49-F238E27FC236}">
                <a16:creationId xmlns:a16="http://schemas.microsoft.com/office/drawing/2014/main" id="{A53CD475-AD5E-4250-BAB3-04F7BCCD74DA}"/>
              </a:ext>
            </a:extLst>
          </p:cNvPr>
          <p:cNvGrpSpPr/>
          <p:nvPr/>
        </p:nvGrpSpPr>
        <p:grpSpPr>
          <a:xfrm>
            <a:off x="13904746" y="2631506"/>
            <a:ext cx="3048000" cy="609486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22" name="Rounded Rectangle 17">
              <a:extLst>
                <a:ext uri="{FF2B5EF4-FFF2-40B4-BE49-F238E27FC236}">
                  <a16:creationId xmlns:a16="http://schemas.microsoft.com/office/drawing/2014/main" id="{FBB9D359-897A-4CE2-9A42-9618844D8956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5AC782-59B6-4CCD-AE3C-0E63D404080B}"/>
                </a:ext>
              </a:extLst>
            </p:cNvPr>
            <p:cNvSpPr txBox="1"/>
            <p:nvPr/>
          </p:nvSpPr>
          <p:spPr>
            <a:xfrm>
              <a:off x="2848765" y="3623522"/>
              <a:ext cx="1239662" cy="272718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sz="2400" b="1" kern="0" dirty="0">
                  <a:latin typeface="Arial"/>
                  <a:cs typeface="B Nazanin" panose="00000400000000000000" pitchFamily="2" charset="-78"/>
                </a:rPr>
                <a:t>نتایج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4801954" y="199301"/>
            <a:ext cx="8534400" cy="100808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3096838" y="3693928"/>
              <a:ext cx="1239662" cy="13190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Titr" panose="00000700000000000000" pitchFamily="2" charset="-78"/>
                </a:rPr>
                <a:t>عنوان تجربه: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162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291354" y="2391529"/>
            <a:ext cx="17555600" cy="648415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21" name="Group 16">
            <a:extLst>
              <a:ext uri="{FF2B5EF4-FFF2-40B4-BE49-F238E27FC236}">
                <a16:creationId xmlns:a16="http://schemas.microsoft.com/office/drawing/2014/main" id="{A53CD475-AD5E-4250-BAB3-04F7BCCD74DA}"/>
              </a:ext>
            </a:extLst>
          </p:cNvPr>
          <p:cNvGrpSpPr/>
          <p:nvPr/>
        </p:nvGrpSpPr>
        <p:grpSpPr>
          <a:xfrm>
            <a:off x="13716000" y="2548651"/>
            <a:ext cx="3819030" cy="91844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22" name="Rounded Rectangle 17">
              <a:extLst>
                <a:ext uri="{FF2B5EF4-FFF2-40B4-BE49-F238E27FC236}">
                  <a16:creationId xmlns:a16="http://schemas.microsoft.com/office/drawing/2014/main" id="{FBB9D359-897A-4CE2-9A42-9618844D8956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5AC782-59B6-4CCD-AE3C-0E63D404080B}"/>
                </a:ext>
              </a:extLst>
            </p:cNvPr>
            <p:cNvSpPr txBox="1"/>
            <p:nvPr/>
          </p:nvSpPr>
          <p:spPr>
            <a:xfrm>
              <a:off x="2901174" y="3665403"/>
              <a:ext cx="1254378" cy="17073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sz="2400" b="1" kern="0" dirty="0">
                  <a:latin typeface="Arial"/>
                  <a:cs typeface="B Nazanin" panose="00000400000000000000" pitchFamily="2" charset="-78"/>
                </a:rPr>
                <a:t>فرصت ها و محدودیت ها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4801954" y="199301"/>
            <a:ext cx="8534400" cy="100808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3096838" y="3693928"/>
              <a:ext cx="1239662" cy="13190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Titr" panose="00000700000000000000" pitchFamily="2" charset="-78"/>
                </a:rPr>
                <a:t>عنوان تجربه: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2823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291354" y="2391529"/>
            <a:ext cx="17555600" cy="648415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21" name="Group 16">
            <a:extLst>
              <a:ext uri="{FF2B5EF4-FFF2-40B4-BE49-F238E27FC236}">
                <a16:creationId xmlns:a16="http://schemas.microsoft.com/office/drawing/2014/main" id="{A53CD475-AD5E-4250-BAB3-04F7BCCD74DA}"/>
              </a:ext>
            </a:extLst>
          </p:cNvPr>
          <p:cNvGrpSpPr/>
          <p:nvPr/>
        </p:nvGrpSpPr>
        <p:grpSpPr>
          <a:xfrm>
            <a:off x="13904746" y="2631506"/>
            <a:ext cx="3048000" cy="609486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22" name="Rounded Rectangle 17">
              <a:extLst>
                <a:ext uri="{FF2B5EF4-FFF2-40B4-BE49-F238E27FC236}">
                  <a16:creationId xmlns:a16="http://schemas.microsoft.com/office/drawing/2014/main" id="{FBB9D359-897A-4CE2-9A42-9618844D8956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85AC782-59B6-4CCD-AE3C-0E63D404080B}"/>
                </a:ext>
              </a:extLst>
            </p:cNvPr>
            <p:cNvSpPr txBox="1"/>
            <p:nvPr/>
          </p:nvSpPr>
          <p:spPr>
            <a:xfrm>
              <a:off x="2848765" y="3623522"/>
              <a:ext cx="1239662" cy="272718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sz="2400" b="1" kern="0" dirty="0">
                  <a:latin typeface="Arial"/>
                  <a:cs typeface="B Nazanin" panose="00000400000000000000" pitchFamily="2" charset="-78"/>
                </a:rPr>
                <a:t>پیشنهادات</a:t>
              </a:r>
              <a:endParaRPr kumimoji="0" lang="ko-KR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4801954" y="199301"/>
            <a:ext cx="8534400" cy="1008089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3096838" y="3693928"/>
              <a:ext cx="1239662" cy="13190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Titr" panose="00000700000000000000" pitchFamily="2" charset="-78"/>
                </a:rPr>
                <a:t>عنوان تجربه: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648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">
            <a:extLst>
              <a:ext uri="{FF2B5EF4-FFF2-40B4-BE49-F238E27FC236}">
                <a16:creationId xmlns:a16="http://schemas.microsoft.com/office/drawing/2014/main" id="{574EFEF3-4C31-4BE5-915A-78BB077FAA0A}"/>
              </a:ext>
            </a:extLst>
          </p:cNvPr>
          <p:cNvSpPr/>
          <p:nvPr/>
        </p:nvSpPr>
        <p:spPr>
          <a:xfrm>
            <a:off x="0" y="8796694"/>
            <a:ext cx="18287999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86A9BC-AFDC-49A2-AFD4-1BE827CB62F7}"/>
              </a:ext>
            </a:extLst>
          </p:cNvPr>
          <p:cNvSpPr/>
          <p:nvPr/>
        </p:nvSpPr>
        <p:spPr>
          <a:xfrm>
            <a:off x="-18274" y="9286798"/>
            <a:ext cx="8342348" cy="452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sz="1600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sz="1600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A0481B-AD96-4AC7-8D64-E4F46E812C3D}"/>
              </a:ext>
            </a:extLst>
          </p:cNvPr>
          <p:cNvSpPr/>
          <p:nvPr/>
        </p:nvSpPr>
        <p:spPr>
          <a:xfrm>
            <a:off x="14249400" y="726043"/>
            <a:ext cx="1371600" cy="1301690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C3C417-730A-4621-829D-6FCEFE058B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353" y="724440"/>
            <a:ext cx="1161859" cy="1161859"/>
          </a:xfrm>
          <a:prstGeom prst="rect">
            <a:avLst/>
          </a:prstGeom>
        </p:spPr>
      </p:pic>
      <p:sp>
        <p:nvSpPr>
          <p:cNvPr id="11" name="Freeform 2">
            <a:extLst>
              <a:ext uri="{FF2B5EF4-FFF2-40B4-BE49-F238E27FC236}">
                <a16:creationId xmlns:a16="http://schemas.microsoft.com/office/drawing/2014/main" id="{55349F5B-7304-4575-AAE2-B5E296EA546E}"/>
              </a:ext>
            </a:extLst>
          </p:cNvPr>
          <p:cNvSpPr/>
          <p:nvPr/>
        </p:nvSpPr>
        <p:spPr>
          <a:xfrm flipH="1" flipV="1">
            <a:off x="0" y="-41807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 dirty="0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E27B833A-C8E4-4427-8015-9B3A3C10BBCF}"/>
              </a:ext>
            </a:extLst>
          </p:cNvPr>
          <p:cNvSpPr/>
          <p:nvPr/>
        </p:nvSpPr>
        <p:spPr>
          <a:xfrm flipH="1" flipV="1">
            <a:off x="13904746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77A420-72CD-4ABC-8A36-3DCE90B2D85C}"/>
              </a:ext>
            </a:extLst>
          </p:cNvPr>
          <p:cNvSpPr/>
          <p:nvPr/>
        </p:nvSpPr>
        <p:spPr>
          <a:xfrm>
            <a:off x="533400" y="1992189"/>
            <a:ext cx="4191000" cy="684593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0BCF50-7838-4C26-8041-796AF53A5BA3}"/>
              </a:ext>
            </a:extLst>
          </p:cNvPr>
          <p:cNvSpPr/>
          <p:nvPr/>
        </p:nvSpPr>
        <p:spPr>
          <a:xfrm>
            <a:off x="4987549" y="1971405"/>
            <a:ext cx="4191000" cy="68459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84677E-5427-4B0D-BDB3-4C8D5F3161DB}"/>
              </a:ext>
            </a:extLst>
          </p:cNvPr>
          <p:cNvSpPr/>
          <p:nvPr/>
        </p:nvSpPr>
        <p:spPr>
          <a:xfrm>
            <a:off x="9407824" y="1971475"/>
            <a:ext cx="4191000" cy="6845931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E337BAA-4050-470C-AF16-8DCB08D73929}"/>
              </a:ext>
            </a:extLst>
          </p:cNvPr>
          <p:cNvSpPr/>
          <p:nvPr/>
        </p:nvSpPr>
        <p:spPr>
          <a:xfrm>
            <a:off x="13819132" y="1966136"/>
            <a:ext cx="4191000" cy="68459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9050">
                <a:solidFill>
                  <a:schemeClr val="tx1"/>
                </a:solidFill>
              </a:ln>
            </a:endParaRPr>
          </a:p>
        </p:txBody>
      </p:sp>
      <p:grpSp>
        <p:nvGrpSpPr>
          <p:cNvPr id="45" name="Group 16">
            <a:extLst>
              <a:ext uri="{FF2B5EF4-FFF2-40B4-BE49-F238E27FC236}">
                <a16:creationId xmlns:a16="http://schemas.microsoft.com/office/drawing/2014/main" id="{92BC7614-3EFD-44BE-BB36-F850177BABA2}"/>
              </a:ext>
            </a:extLst>
          </p:cNvPr>
          <p:cNvGrpSpPr/>
          <p:nvPr/>
        </p:nvGrpSpPr>
        <p:grpSpPr>
          <a:xfrm>
            <a:off x="5882638" y="440410"/>
            <a:ext cx="6461762" cy="609486"/>
            <a:chOff x="2627784" y="3579862"/>
            <a:chExt cx="1752173" cy="360040"/>
          </a:xfrm>
          <a:solidFill>
            <a:srgbClr val="FFC000"/>
          </a:solidFill>
        </p:grpSpPr>
        <p:sp>
          <p:nvSpPr>
            <p:cNvPr id="46" name="Rounded Rectangle 17">
              <a:extLst>
                <a:ext uri="{FF2B5EF4-FFF2-40B4-BE49-F238E27FC236}">
                  <a16:creationId xmlns:a16="http://schemas.microsoft.com/office/drawing/2014/main" id="{D4FBD6DC-0303-4F15-8C77-D9DD579BAA97}"/>
                </a:ext>
              </a:extLst>
            </p:cNvPr>
            <p:cNvSpPr/>
            <p:nvPr/>
          </p:nvSpPr>
          <p:spPr>
            <a:xfrm>
              <a:off x="2627784" y="3579862"/>
              <a:ext cx="1752173" cy="360040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26E950-E6C1-43A8-87CC-30557C4DA6E9}"/>
                </a:ext>
              </a:extLst>
            </p:cNvPr>
            <p:cNvSpPr txBox="1"/>
            <p:nvPr/>
          </p:nvSpPr>
          <p:spPr>
            <a:xfrm>
              <a:off x="2943175" y="3650795"/>
              <a:ext cx="1239662" cy="21817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a-IR" altLang="ko-KR" b="1" kern="0" dirty="0">
                  <a:latin typeface="Arial"/>
                  <a:cs typeface="B Nazanin" panose="00000400000000000000" pitchFamily="2" charset="-78"/>
                </a:rPr>
                <a:t>عکس و ..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246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1104304" y="8059189"/>
            <a:ext cx="20295244" cy="2472330"/>
          </a:xfrm>
          <a:custGeom>
            <a:avLst/>
            <a:gdLst/>
            <a:ahLst/>
            <a:cxnLst/>
            <a:rect l="l" t="t" r="r" b="b"/>
            <a:pathLst>
              <a:path w="20295244" h="2472330">
                <a:moveTo>
                  <a:pt x="20295244" y="0"/>
                </a:moveTo>
                <a:lnTo>
                  <a:pt x="0" y="0"/>
                </a:lnTo>
                <a:lnTo>
                  <a:pt x="0" y="2472330"/>
                </a:lnTo>
                <a:lnTo>
                  <a:pt x="20295244" y="2472330"/>
                </a:lnTo>
                <a:lnTo>
                  <a:pt x="2029524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3" name="Freeform 3"/>
          <p:cNvSpPr/>
          <p:nvPr/>
        </p:nvSpPr>
        <p:spPr>
          <a:xfrm flipV="1">
            <a:off x="-26894" y="0"/>
            <a:ext cx="18378931" cy="5539423"/>
          </a:xfrm>
          <a:custGeom>
            <a:avLst/>
            <a:gdLst/>
            <a:ahLst/>
            <a:cxnLst/>
            <a:rect l="l" t="t" r="r" b="b"/>
            <a:pathLst>
              <a:path w="18378931" h="5539423">
                <a:moveTo>
                  <a:pt x="0" y="5539423"/>
                </a:moveTo>
                <a:lnTo>
                  <a:pt x="18378931" y="5539423"/>
                </a:lnTo>
                <a:lnTo>
                  <a:pt x="18378931" y="0"/>
                </a:lnTo>
                <a:lnTo>
                  <a:pt x="0" y="0"/>
                </a:lnTo>
                <a:lnTo>
                  <a:pt x="0" y="5539423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4" name="TextBox 4"/>
          <p:cNvSpPr txBox="1"/>
          <p:nvPr/>
        </p:nvSpPr>
        <p:spPr>
          <a:xfrm>
            <a:off x="2297030" y="4060854"/>
            <a:ext cx="13203779" cy="14484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fa-IR" sz="4800" b="1" dirty="0">
                <a:solidFill>
                  <a:srgbClr val="303841"/>
                </a:solidFill>
                <a:latin typeface="Body Grotesque Bold"/>
                <a:ea typeface="Body Grotesque Bold"/>
                <a:cs typeface="B Titr" panose="00000700000000000000" pitchFamily="2" charset="-78"/>
                <a:sym typeface="Body Grotesque Bold"/>
              </a:rPr>
              <a:t>با تشکر</a:t>
            </a:r>
            <a:endParaRPr lang="en-US" sz="4800" b="1" dirty="0">
              <a:solidFill>
                <a:srgbClr val="303841"/>
              </a:solidFill>
              <a:latin typeface="Body Grotesque Bold"/>
              <a:ea typeface="Body Grotesque Bold"/>
              <a:cs typeface="B Titr" panose="00000700000000000000" pitchFamily="2" charset="-78"/>
              <a:sym typeface="Body Grotesque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-6014653" y="9667737"/>
            <a:ext cx="15713410" cy="3751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rtl="1">
              <a:lnSpc>
                <a:spcPts val="3080"/>
              </a:lnSpc>
            </a:pPr>
            <a:r>
              <a:rPr lang="ar-EG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نخستین جشنواره ملی سلامت، ایمنی و محیط زیست- دانشگاه های علوم پزشکی سراسر کشور</a:t>
            </a:r>
            <a:r>
              <a:rPr lang="en-US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</a:t>
            </a:r>
            <a:r>
              <a:rPr lang="fa-IR" b="1" dirty="0">
                <a:solidFill>
                  <a:srgbClr val="FFC000"/>
                </a:solidFill>
                <a:latin typeface="Titr"/>
                <a:ea typeface="Titr"/>
                <a:cs typeface="B Titr" panose="00000700000000000000" pitchFamily="2" charset="-78"/>
                <a:sym typeface="Titr"/>
                <a:rtl/>
              </a:rPr>
              <a:t> 7-6 آذر ماه 1403</a:t>
            </a:r>
            <a:endParaRPr lang="ar-EG" b="1" dirty="0">
              <a:solidFill>
                <a:srgbClr val="FFC000"/>
              </a:solidFill>
              <a:latin typeface="Titr"/>
              <a:ea typeface="Titr"/>
              <a:cs typeface="B Titr" panose="00000700000000000000" pitchFamily="2" charset="-78"/>
              <a:sym typeface="Titr"/>
              <a:rtl/>
            </a:endParaRPr>
          </a:p>
        </p:txBody>
      </p:sp>
      <p:sp>
        <p:nvSpPr>
          <p:cNvPr id="6" name="Freeform 6"/>
          <p:cNvSpPr/>
          <p:nvPr/>
        </p:nvSpPr>
        <p:spPr>
          <a:xfrm>
            <a:off x="202341" y="985432"/>
            <a:ext cx="1652718" cy="1648637"/>
          </a:xfrm>
          <a:custGeom>
            <a:avLst/>
            <a:gdLst/>
            <a:ahLst/>
            <a:cxnLst/>
            <a:rect l="l" t="t" r="r" b="b"/>
            <a:pathLst>
              <a:path w="1652718" h="1648637">
                <a:moveTo>
                  <a:pt x="0" y="0"/>
                </a:moveTo>
                <a:lnTo>
                  <a:pt x="1652718" y="0"/>
                </a:lnTo>
                <a:lnTo>
                  <a:pt x="1652718" y="1648636"/>
                </a:lnTo>
                <a:lnTo>
                  <a:pt x="0" y="164863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  <p:sp>
        <p:nvSpPr>
          <p:cNvPr id="7" name="Freeform 7"/>
          <p:cNvSpPr/>
          <p:nvPr/>
        </p:nvSpPr>
        <p:spPr>
          <a:xfrm>
            <a:off x="2265654" y="1120762"/>
            <a:ext cx="1331544" cy="1331544"/>
          </a:xfrm>
          <a:custGeom>
            <a:avLst/>
            <a:gdLst/>
            <a:ahLst/>
            <a:cxnLst/>
            <a:rect l="l" t="t" r="r" b="b"/>
            <a:pathLst>
              <a:path w="1331544" h="1331544">
                <a:moveTo>
                  <a:pt x="0" y="0"/>
                </a:moveTo>
                <a:lnTo>
                  <a:pt x="1331544" y="0"/>
                </a:lnTo>
                <a:lnTo>
                  <a:pt x="1331544" y="1331544"/>
                </a:lnTo>
                <a:lnTo>
                  <a:pt x="0" y="1331544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214</Words>
  <Application>Microsoft Office PowerPoint</Application>
  <PresentationFormat>Custom</PresentationFormat>
  <Paragraphs>33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Body Grotesque Bold</vt:lpstr>
      <vt:lpstr>Arial</vt:lpstr>
      <vt:lpstr>Titr</vt:lpstr>
      <vt:lpstr>Calibri</vt:lpstr>
      <vt:lpstr>Libre Franklin Heavy</vt:lpstr>
      <vt:lpstr>B Nazanin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and White Minimal Professional Portfolio Presentation</dc:title>
  <dc:creator>فاطمه دهقانی</dc:creator>
  <cp:lastModifiedBy>1</cp:lastModifiedBy>
  <cp:revision>8</cp:revision>
  <dcterms:created xsi:type="dcterms:W3CDTF">2006-08-16T00:00:00Z</dcterms:created>
  <dcterms:modified xsi:type="dcterms:W3CDTF">2024-10-08T05:46:48Z</dcterms:modified>
  <dc:identifier>DAGQKYtx55A</dc:identifier>
</cp:coreProperties>
</file>